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421A3-AF1D-4F9B-96C0-C8ADFC1A7B9E}" v="4" dt="2022-01-27T20:15:00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</cp:revision>
  <dcterms:created xsi:type="dcterms:W3CDTF">2022-01-27T20:08:31Z</dcterms:created>
  <dcterms:modified xsi:type="dcterms:W3CDTF">2022-04-07T12:31:33Z</dcterms:modified>
</cp:coreProperties>
</file>