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21BE84-D8F8-40E3-B59A-76355E73CDC9}" v="1" dt="2022-03-11T20:22:43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</cp:revision>
  <dcterms:created xsi:type="dcterms:W3CDTF">2022-03-11T20:22:19Z</dcterms:created>
  <dcterms:modified xsi:type="dcterms:W3CDTF">2022-03-11T20:22:55Z</dcterms:modified>
</cp:coreProperties>
</file>